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14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audio" Target="../media/media2.m4a"/><Relationship Id="rId16" Type="http://schemas.openxmlformats.org/officeDocument/2006/relationships/image" Target="../media/image21.png"/><Relationship Id="rId1" Type="http://schemas.microsoft.com/office/2007/relationships/media" Target="../media/media2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3.m4a"/><Relationship Id="rId7" Type="http://schemas.openxmlformats.org/officeDocument/2006/relationships/image" Target="../media/image2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2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6.m4a"/><Relationship Id="rId7" Type="http://schemas.openxmlformats.org/officeDocument/2006/relationships/image" Target="../media/image3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4" Type="http://schemas.openxmlformats.org/officeDocument/2006/relationships/audio" Target="../media/media6.m4a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audio" Target="../media/media7.m4a"/><Relationship Id="rId16" Type="http://schemas.openxmlformats.org/officeDocument/2006/relationships/image" Target="../media/image49.png"/><Relationship Id="rId1" Type="http://schemas.microsoft.com/office/2007/relationships/media" Target="../media/media7.m4a"/><Relationship Id="rId6" Type="http://schemas.openxmlformats.org/officeDocument/2006/relationships/image" Target="../media/image22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audio" Target="../media/media8.m4a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microsoft.com/office/2007/relationships/media" Target="../media/media8.m4a"/><Relationship Id="rId16" Type="http://schemas.openxmlformats.org/officeDocument/2006/relationships/image" Target="../media/image60.png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11" Type="http://schemas.openxmlformats.org/officeDocument/2006/relationships/image" Target="../media/image44.png"/><Relationship Id="rId5" Type="http://schemas.openxmlformats.org/officeDocument/2006/relationships/image" Target="../media/image51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1630" y="478763"/>
            <a:ext cx="8179528" cy="8179528"/>
            <a:chOff x="10871630" y="478763"/>
            <a:chExt cx="8179528" cy="8179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1630" y="478763"/>
              <a:ext cx="8179528" cy="8179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172511"/>
            <a:ext cx="8003725" cy="6667165"/>
            <a:chOff x="0" y="1172511"/>
            <a:chExt cx="8003725" cy="66671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172511"/>
              <a:ext cx="8003725" cy="66671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1762" y="2989590"/>
            <a:ext cx="13094905" cy="2533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68503" y="5559536"/>
            <a:ext cx="2798164" cy="79329"/>
            <a:chOff x="4268503" y="5559536"/>
            <a:chExt cx="2798164" cy="793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8503" y="5559536"/>
              <a:ext cx="2798164" cy="79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71630" y="5587075"/>
            <a:ext cx="3051222" cy="79329"/>
            <a:chOff x="10871630" y="5587075"/>
            <a:chExt cx="3051222" cy="793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71630" y="5587075"/>
              <a:ext cx="3051222" cy="793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10294" y="7392625"/>
            <a:ext cx="4884166" cy="19224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0297" y="5286792"/>
            <a:ext cx="5137185" cy="630509"/>
          </a:xfrm>
          <a:prstGeom prst="rect">
            <a:avLst/>
          </a:prstGeom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04F868E-5310-C258-59DC-939B6E56A9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9"/>
    </mc:Choice>
    <mc:Fallback>
      <p:transition spd="slow" advTm="7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2554" y="476188"/>
            <a:ext cx="1188469" cy="9135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9479" y="3537263"/>
            <a:ext cx="16306756" cy="2935800"/>
            <a:chOff x="989479" y="3537263"/>
            <a:chExt cx="16306756" cy="29358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9479" y="3537263"/>
              <a:ext cx="2935800" cy="2935800"/>
              <a:chOff x="989479" y="3537263"/>
              <a:chExt cx="2935800" cy="2935800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89479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663670" y="3537263"/>
              <a:ext cx="2935800" cy="2935800"/>
              <a:chOff x="3663670" y="3537263"/>
              <a:chExt cx="2935800" cy="29358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63670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37861" y="3537263"/>
              <a:ext cx="2935800" cy="2935800"/>
              <a:chOff x="6337861" y="3537263"/>
              <a:chExt cx="2935800" cy="293580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37861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012053" y="3537263"/>
              <a:ext cx="2935800" cy="2935800"/>
              <a:chOff x="9012053" y="3537263"/>
              <a:chExt cx="2935800" cy="293580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12053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686244" y="3537263"/>
              <a:ext cx="2935800" cy="2935800"/>
              <a:chOff x="11686244" y="3537263"/>
              <a:chExt cx="2935800" cy="293580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86244" y="3537263"/>
                <a:ext cx="2935800" cy="293580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360435" y="3537263"/>
              <a:ext cx="2935800" cy="2935800"/>
              <a:chOff x="14360435" y="3537263"/>
              <a:chExt cx="2935800" cy="293580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360435" y="3537263"/>
                <a:ext cx="2935800" cy="293580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10530" y="4720902"/>
              <a:ext cx="2371022" cy="65043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4721" y="4760082"/>
              <a:ext cx="2399594" cy="65459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58920" y="4754330"/>
              <a:ext cx="3009842" cy="62533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33149" y="4484101"/>
              <a:ext cx="2947718" cy="114604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07339" y="4744082"/>
              <a:ext cx="2058843" cy="62602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2949" y="4551682"/>
              <a:ext cx="2680546" cy="10644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54CE67C-7125-9526-C0D2-009E8A48B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0"/>
    </mc:Choice>
    <mc:Fallback xmlns="">
      <p:transition spd="slow" advTm="14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2554" y="474722"/>
            <a:ext cx="5430526" cy="9218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2280" y="1601656"/>
            <a:ext cx="8451479" cy="5488179"/>
            <a:chOff x="882280" y="1601656"/>
            <a:chExt cx="8451479" cy="54881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280" y="1601656"/>
              <a:ext cx="8451479" cy="548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58929" y="1601656"/>
            <a:ext cx="6980044" cy="6348188"/>
            <a:chOff x="10258929" y="1601656"/>
            <a:chExt cx="6980044" cy="63481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58929" y="1601656"/>
              <a:ext cx="6980044" cy="63481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04242" y="3521444"/>
            <a:ext cx="4999834" cy="4999834"/>
            <a:chOff x="6404242" y="3521444"/>
            <a:chExt cx="4999834" cy="49998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04242" y="3521444"/>
              <a:ext cx="4999834" cy="4999834"/>
            </a:xfrm>
            <a:prstGeom prst="rect">
              <a:avLst/>
            </a:prstGeom>
          </p:spPr>
        </p:pic>
      </p:grp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DB5944F-F57F-E476-1FFA-5508E5251F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4"/>
    </mc:Choice>
    <mc:Fallback xmlns="">
      <p:transition spd="slow" advTm="20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2554" y="474723"/>
            <a:ext cx="4185888" cy="9218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46050" y="2707085"/>
            <a:ext cx="4722604" cy="4722604"/>
            <a:chOff x="11446050" y="2707085"/>
            <a:chExt cx="4722604" cy="47226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46050" y="2707085"/>
              <a:ext cx="4722604" cy="47226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17061" y="2856025"/>
            <a:ext cx="4722604" cy="4722604"/>
            <a:chOff x="2117061" y="2856025"/>
            <a:chExt cx="4722604" cy="47226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7061" y="2856025"/>
              <a:ext cx="4722604" cy="47226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8830" y="3875065"/>
            <a:ext cx="2684525" cy="2684525"/>
            <a:chOff x="6068830" y="3875065"/>
            <a:chExt cx="2684525" cy="26845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8830" y="3875065"/>
              <a:ext cx="2684525" cy="26845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35763" y="3875065"/>
            <a:ext cx="2684525" cy="2684525"/>
            <a:chOff x="9535763" y="3875065"/>
            <a:chExt cx="2684525" cy="26845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35763" y="3875065"/>
              <a:ext cx="2684525" cy="26845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9043" y="4963640"/>
            <a:ext cx="1414870" cy="56852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82652" y="4927628"/>
            <a:ext cx="1665261" cy="6711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42776" y="4465554"/>
            <a:ext cx="2743795" cy="15060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71171" y="4708601"/>
            <a:ext cx="2713672" cy="10150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E5A8D04-C453-0916-0202-F059AAA52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85"/>
    </mc:Choice>
    <mc:Fallback xmlns="">
      <p:transition spd="slow" advTm="45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30" y="478804"/>
            <a:ext cx="2268441" cy="7960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0858" y="704795"/>
            <a:ext cx="4609663" cy="3944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4" name="KakaoTalk_Video_2022-06-09-15-04-14 (1)">
            <a:hlinkClick r:id="" action="ppaction://media"/>
            <a:extLst>
              <a:ext uri="{FF2B5EF4-FFF2-40B4-BE49-F238E27FC236}">
                <a16:creationId xmlns:a16="http://schemas.microsoft.com/office/drawing/2014/main" id="{9528060A-DC74-D68B-F825-21B7CBD2D6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23657" y="1714500"/>
            <a:ext cx="2438400" cy="6858000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ADF59639-CBB6-24C6-4FDC-31605433CF1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4"/>
    </mc:Choice>
    <mc:Fallback xmlns="">
      <p:transition spd="slow" advTm="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2267" y="1862005"/>
            <a:ext cx="6465004" cy="1795317"/>
            <a:chOff x="602267" y="1862005"/>
            <a:chExt cx="6465004" cy="1795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267" y="1862005"/>
              <a:ext cx="6465004" cy="17953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2554" y="474723"/>
            <a:ext cx="4059450" cy="9028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51136" y="7663916"/>
            <a:ext cx="2144639" cy="2022088"/>
            <a:chOff x="4651136" y="7663916"/>
            <a:chExt cx="2144639" cy="20220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1136" y="7663916"/>
              <a:ext cx="2144639" cy="20220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05260" y="6827017"/>
            <a:ext cx="5419097" cy="2610247"/>
            <a:chOff x="9405260" y="6827017"/>
            <a:chExt cx="5419097" cy="261024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05260" y="8103931"/>
              <a:ext cx="3034688" cy="1329573"/>
              <a:chOff x="9405260" y="8103931"/>
              <a:chExt cx="3034688" cy="132957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405260" y="8103931"/>
                <a:ext cx="3034688" cy="132957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1081500" y="6827017"/>
              <a:ext cx="3734851" cy="2287036"/>
              <a:chOff x="11081500" y="6827017"/>
              <a:chExt cx="3734851" cy="228703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081500" y="6827017"/>
                <a:ext cx="3734851" cy="228703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775711" y="2451555"/>
            <a:ext cx="3384790" cy="2530296"/>
            <a:chOff x="8775711" y="2451555"/>
            <a:chExt cx="3384790" cy="25302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5711" y="2451555"/>
              <a:ext cx="3384790" cy="25302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83498" y="2605864"/>
            <a:ext cx="3660233" cy="2833235"/>
            <a:chOff x="14083498" y="2605864"/>
            <a:chExt cx="3660233" cy="28332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83498" y="2605864"/>
              <a:ext cx="3660233" cy="28332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4852" y="2164974"/>
            <a:ext cx="5937044" cy="1189380"/>
            <a:chOff x="704852" y="2164974"/>
            <a:chExt cx="5937044" cy="11893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04852" y="2164974"/>
              <a:ext cx="1387610" cy="1189380"/>
              <a:chOff x="704852" y="2164974"/>
              <a:chExt cx="1387610" cy="118938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04852" y="2164974"/>
                <a:ext cx="1387610" cy="118938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352625" y="2261054"/>
              <a:ext cx="4289271" cy="855456"/>
              <a:chOff x="2352625" y="2261054"/>
              <a:chExt cx="4289271" cy="85545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2352625" y="2261054"/>
                <a:ext cx="4289271" cy="855456"/>
                <a:chOff x="2352625" y="2261054"/>
                <a:chExt cx="4289271" cy="85545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2352625" y="2261054"/>
                  <a:ext cx="4289271" cy="855456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38340" y="2499599"/>
                <a:ext cx="2649930" cy="47910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7080876" y="8317956"/>
            <a:ext cx="1661507" cy="741220"/>
            <a:chOff x="7080876" y="8317956"/>
            <a:chExt cx="1661507" cy="74122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7086321" y="8807747"/>
              <a:ext cx="1656062" cy="251429"/>
              <a:chOff x="7086321" y="8807747"/>
              <a:chExt cx="1656062" cy="25142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0800000">
                <a:off x="7086321" y="8807747"/>
                <a:ext cx="1656062" cy="25142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080876" y="8317956"/>
              <a:ext cx="1656062" cy="251429"/>
              <a:chOff x="7080876" y="8317956"/>
              <a:chExt cx="1656062" cy="25142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080876" y="8317956"/>
                <a:ext cx="1656062" cy="25142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0611381" y="5551997"/>
            <a:ext cx="1656062" cy="251429"/>
            <a:chOff x="10611381" y="5551997"/>
            <a:chExt cx="1656062" cy="25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7260000">
              <a:off x="10611381" y="5551997"/>
              <a:ext cx="1656062" cy="25142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051942" y="6939005"/>
            <a:ext cx="1778794" cy="1193135"/>
            <a:chOff x="3051942" y="6939005"/>
            <a:chExt cx="1778794" cy="119313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3009070" y="7495037"/>
              <a:ext cx="1656062" cy="251429"/>
              <a:chOff x="3009070" y="7495037"/>
              <a:chExt cx="1656062" cy="25142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1740000">
                <a:off x="3009070" y="7495037"/>
                <a:ext cx="1656062" cy="25142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3217544" y="7324680"/>
              <a:ext cx="1656062" cy="251429"/>
              <a:chOff x="3217544" y="7324680"/>
              <a:chExt cx="1656062" cy="25142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9060000">
                <a:off x="3217544" y="7324680"/>
                <a:ext cx="1656062" cy="251429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765756" y="1594526"/>
            <a:ext cx="1678148" cy="60948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780149" y="4845797"/>
            <a:ext cx="1879619" cy="1981220"/>
            <a:chOff x="1780149" y="4845797"/>
            <a:chExt cx="1879619" cy="1981220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80149" y="4845797"/>
              <a:ext cx="1879619" cy="198122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2787949" y="3126426"/>
            <a:ext cx="1153389" cy="1792110"/>
            <a:chOff x="2787949" y="3126426"/>
            <a:chExt cx="1153389" cy="179211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2447849" y="3795566"/>
              <a:ext cx="1656062" cy="251429"/>
              <a:chOff x="2447849" y="3795566"/>
              <a:chExt cx="1656062" cy="25142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7020000">
                <a:off x="2447849" y="3795566"/>
                <a:ext cx="1656062" cy="25142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2625377" y="3997968"/>
              <a:ext cx="1656062" cy="251429"/>
              <a:chOff x="2625377" y="3997968"/>
              <a:chExt cx="1656062" cy="25142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3780000">
                <a:off x="2625377" y="3997968"/>
                <a:ext cx="1656062" cy="251429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14610698" y="5628051"/>
            <a:ext cx="1384549" cy="1667382"/>
            <a:chOff x="14610698" y="5628051"/>
            <a:chExt cx="1384549" cy="1667382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4411217" y="6217453"/>
              <a:ext cx="1656062" cy="251429"/>
              <a:chOff x="14411217" y="6217453"/>
              <a:chExt cx="1656062" cy="251429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3800000">
                <a:off x="14411217" y="6217453"/>
                <a:ext cx="1656062" cy="25142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538665" y="6454602"/>
              <a:ext cx="1656062" cy="251429"/>
              <a:chOff x="14538665" y="6454602"/>
              <a:chExt cx="1656062" cy="251429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24600000">
                <a:off x="14538665" y="6454602"/>
                <a:ext cx="1656062" cy="251429"/>
              </a:xfrm>
              <a:prstGeom prst="rect">
                <a:avLst/>
              </a:prstGeom>
            </p:spPr>
          </p:pic>
        </p:grpSp>
      </p:grp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85314F0F-ABA9-DBF5-341A-1F43972C4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91"/>
    </mc:Choice>
    <mc:Fallback xmlns="">
      <p:transition spd="slow" advTm="3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2554" y="474723"/>
            <a:ext cx="4919031" cy="8211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55361" y="4363732"/>
            <a:ext cx="2016317" cy="5729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9219" y="1572822"/>
            <a:ext cx="3620459" cy="7140070"/>
            <a:chOff x="979219" y="1572822"/>
            <a:chExt cx="3620459" cy="71400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219" y="1572822"/>
              <a:ext cx="3620459" cy="7140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76669" y="1823651"/>
            <a:ext cx="2455917" cy="2588669"/>
            <a:chOff x="5676669" y="1823651"/>
            <a:chExt cx="2455917" cy="25886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6669" y="1823651"/>
              <a:ext cx="2455917" cy="2588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23062" y="2005105"/>
            <a:ext cx="2360657" cy="2225762"/>
            <a:chOff x="8323062" y="2005105"/>
            <a:chExt cx="2360657" cy="2225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3062" y="2005105"/>
              <a:ext cx="2360657" cy="22257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03595" y="1560038"/>
            <a:ext cx="3660233" cy="2833235"/>
            <a:chOff x="11203595" y="1560038"/>
            <a:chExt cx="3660233" cy="28332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03595" y="1560038"/>
              <a:ext cx="3660233" cy="28332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83874" y="5638095"/>
            <a:ext cx="4937168" cy="2790754"/>
            <a:chOff x="5083874" y="5638095"/>
            <a:chExt cx="4937168" cy="279075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083874" y="5638095"/>
              <a:ext cx="4937168" cy="2790754"/>
              <a:chOff x="5083874" y="5638095"/>
              <a:chExt cx="4937168" cy="2790754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5083874" y="5638095"/>
                <a:ext cx="4937168" cy="62318"/>
                <a:chOff x="5083874" y="5638095"/>
                <a:chExt cx="4937168" cy="6231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083874" y="5638095"/>
                  <a:ext cx="4937168" cy="6231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5083874" y="6183782"/>
                <a:ext cx="4937168" cy="62318"/>
                <a:chOff x="5083874" y="6183782"/>
                <a:chExt cx="4937168" cy="62318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083874" y="6183782"/>
                  <a:ext cx="4937168" cy="62318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5083874" y="6729470"/>
                <a:ext cx="4937168" cy="62318"/>
                <a:chOff x="5083874" y="6729470"/>
                <a:chExt cx="4937168" cy="62318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083874" y="6729470"/>
                  <a:ext cx="4937168" cy="62318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083874" y="7275157"/>
                <a:ext cx="4937168" cy="62318"/>
                <a:chOff x="5083874" y="7275157"/>
                <a:chExt cx="4937168" cy="62318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083874" y="7275157"/>
                  <a:ext cx="4937168" cy="62318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5083874" y="7820844"/>
                <a:ext cx="4937168" cy="62318"/>
                <a:chOff x="5083874" y="7820844"/>
                <a:chExt cx="4937168" cy="62318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083874" y="7820844"/>
                  <a:ext cx="4937168" cy="62318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5083874" y="8366531"/>
                <a:ext cx="4937168" cy="62318"/>
                <a:chOff x="5083874" y="8366531"/>
                <a:chExt cx="4937168" cy="62318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083874" y="8366531"/>
                  <a:ext cx="4937168" cy="623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5596499" y="7561949"/>
              <a:ext cx="665826" cy="828864"/>
              <a:chOff x="5596499" y="7561949"/>
              <a:chExt cx="665826" cy="828864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596499" y="7561949"/>
                <a:ext cx="665826" cy="82886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6643868" y="7021827"/>
              <a:ext cx="665826" cy="1368985"/>
              <a:chOff x="6643868" y="7021827"/>
              <a:chExt cx="665826" cy="1368985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643868" y="7021827"/>
                <a:ext cx="665826" cy="136898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691238" y="6656441"/>
              <a:ext cx="665826" cy="1734371"/>
              <a:chOff x="7691238" y="6656441"/>
              <a:chExt cx="665826" cy="173437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691238" y="6656441"/>
                <a:ext cx="665826" cy="173437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738608" y="5949192"/>
              <a:ext cx="665826" cy="2441621"/>
              <a:chOff x="8738608" y="5949192"/>
              <a:chExt cx="665826" cy="244162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738608" y="5949192"/>
                <a:ext cx="665826" cy="2441621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47927" y="3662789"/>
            <a:ext cx="12185484" cy="635474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132586" y="2957608"/>
            <a:ext cx="4240994" cy="4831779"/>
            <a:chOff x="8132586" y="2957608"/>
            <a:chExt cx="4240994" cy="483177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2586" y="2957608"/>
              <a:ext cx="4240994" cy="4831779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FA4834E-25F4-BA16-7BCD-1555F1AF9D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96"/>
    </mc:Choice>
    <mc:Fallback xmlns="">
      <p:transition spd="slow" advTm="36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1766" y="3026124"/>
            <a:ext cx="11909554" cy="26315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42857" y="5559536"/>
            <a:ext cx="9676190" cy="79329"/>
            <a:chOff x="4342857" y="5559536"/>
            <a:chExt cx="9676190" cy="793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2857" y="5559536"/>
              <a:ext cx="9676190" cy="79329"/>
            </a:xfrm>
            <a:prstGeom prst="rect">
              <a:avLst/>
            </a:prstGeom>
          </p:spPr>
        </p:pic>
      </p:grp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92D3881-AD0B-9A57-07D1-8F8CB4298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"/>
    </mc:Choice>
    <mc:Fallback xmlns="">
      <p:transition spd="slow" advTm="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3.8|1.9|1.2|14.1|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사용자 지정</PresentationFormat>
  <Paragraphs>0</Paragraphs>
  <Slides>8</Slides>
  <Notes>0</Notes>
  <HiddenSlides>0</HiddenSlides>
  <MMClips>9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백 지원</cp:lastModifiedBy>
  <cp:revision>4</cp:revision>
  <dcterms:created xsi:type="dcterms:W3CDTF">2022-06-09T15:25:03Z</dcterms:created>
  <dcterms:modified xsi:type="dcterms:W3CDTF">2022-06-09T07:02:41Z</dcterms:modified>
</cp:coreProperties>
</file>